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14"/>
  </p:notesMasterIdLst>
  <p:handoutMasterIdLst>
    <p:handoutMasterId r:id="rId15"/>
  </p:handoutMasterIdLst>
  <p:sldIdLst>
    <p:sldId id="256" r:id="rId2"/>
    <p:sldId id="573" r:id="rId3"/>
    <p:sldId id="579" r:id="rId4"/>
    <p:sldId id="581" r:id="rId5"/>
    <p:sldId id="582" r:id="rId6"/>
    <p:sldId id="580" r:id="rId7"/>
    <p:sldId id="583" r:id="rId8"/>
    <p:sldId id="584" r:id="rId9"/>
    <p:sldId id="585" r:id="rId10"/>
    <p:sldId id="588" r:id="rId11"/>
    <p:sldId id="589" r:id="rId12"/>
    <p:sldId id="587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Adobe Devanagari" panose="02040503050201020203" pitchFamily="18" charset="0"/>
      <p:regular r:id="rId20"/>
      <p:bold r:id="rId21"/>
      <p:italic r:id="rId22"/>
      <p:boldItalic r:id="rId23"/>
    </p:embeddedFont>
    <p:embeddedFont>
      <p:font typeface="Sniglet" panose="020B0604020202020204" charset="0"/>
      <p:regular r:id="rId24"/>
    </p:embeddedFont>
    <p:embeddedFont>
      <p:font typeface="Dosis" panose="020B0604020202020204" charset="0"/>
      <p:regular r:id="rId25"/>
      <p:bold r:id="rId26"/>
    </p:embeddedFont>
    <p:embeddedFont>
      <p:font typeface="Bahnschrift Light Condensed" panose="020B0502040204020203" pitchFamily="34" charset="0"/>
      <p:regular r:id="rId27"/>
    </p:embeddedFont>
    <p:embeddedFont>
      <p:font typeface="Brush Script MT" panose="03060802040406070304" pitchFamily="66" charset="0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609" autoAdjust="0"/>
  </p:normalViewPr>
  <p:slideViewPr>
    <p:cSldViewPr snapToGrid="0">
      <p:cViewPr varScale="1">
        <p:scale>
          <a:sx n="145" d="100"/>
          <a:sy n="145" d="100"/>
        </p:scale>
        <p:origin x="114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3347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3480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18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3" r:id="rId2"/>
    <p:sldLayoutId id="2147483664" r:id="rId3"/>
    <p:sldLayoutId id="2147483665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amsclass.info/123/proj10/ca_setup-4-9-56.7z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7-zip.org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Cracking Windows Passwords with </a:t>
            </a:r>
            <a:r>
              <a:rPr lang="en-US" dirty="0" smtClean="0"/>
              <a:t>Cain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2" y="1082425"/>
            <a:ext cx="5820587" cy="182905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Cracking Passwords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203528" y="2406439"/>
            <a:ext cx="1102846" cy="213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591" y="2664258"/>
            <a:ext cx="2701134" cy="196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53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29211"/>
            <a:ext cx="4685848" cy="342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45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1971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 in Windows </a:t>
            </a:r>
            <a:r>
              <a:rPr lang="en-US" dirty="0"/>
              <a:t>7, 8, and </a:t>
            </a:r>
            <a:r>
              <a:rPr lang="en-US" dirty="0" smtClean="0"/>
              <a:t>10</a:t>
            </a:r>
          </a:p>
          <a:p>
            <a:r>
              <a:rPr lang="en-US" dirty="0"/>
              <a:t>Cain </a:t>
            </a:r>
            <a:r>
              <a:rPr lang="en-US" dirty="0" smtClean="0"/>
              <a:t>will </a:t>
            </a:r>
            <a:r>
              <a:rPr lang="en-US" dirty="0"/>
              <a:t>be detected as malware by your virus scanner. </a:t>
            </a:r>
          </a:p>
        </p:txBody>
      </p:sp>
    </p:spTree>
    <p:extLst>
      <p:ext uri="{BB962C8B-B14F-4D97-AF65-F5344CB8AC3E}">
        <p14:creationId xmlns:p14="http://schemas.microsoft.com/office/powerpoint/2010/main" val="1319121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</a:t>
            </a:r>
            <a:r>
              <a:rPr lang="en-US" dirty="0"/>
              <a:t>Cain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samsclass.info/123/proj10/ca_setup-4-9-56.7z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Password: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sam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98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5576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Cain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223183" y="66874"/>
            <a:ext cx="30392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 don't have 7-Zip, get it here:</a:t>
            </a:r>
            <a:endParaRPr kumimoji="0" lang="en-US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http://www.7-zip.org/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41" y="1240576"/>
            <a:ext cx="6419731" cy="337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40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installation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437042"/>
            <a:ext cx="36099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58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Passwords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9" y="1158351"/>
            <a:ext cx="3050997" cy="3564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529" y="1927314"/>
            <a:ext cx="4433853" cy="121075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18125" y="2447171"/>
            <a:ext cx="477581" cy="17103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56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Password </a:t>
            </a:r>
            <a:r>
              <a:rPr lang="en-US" dirty="0"/>
              <a:t>Hashes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05" y="1178858"/>
            <a:ext cx="3553321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36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71"/>
            <a:ext cx="9144000" cy="493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71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9" y="49710"/>
            <a:ext cx="2011591" cy="1791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26" y="2369734"/>
            <a:ext cx="7992590" cy="2353003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1361733" y="1957143"/>
            <a:ext cx="131568" cy="18159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93176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4705</TotalTime>
  <Words>70</Words>
  <Application>Microsoft Office PowerPoint</Application>
  <PresentationFormat>On-screen Show (16:9)</PresentationFormat>
  <Paragraphs>25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</vt:lpstr>
      <vt:lpstr>Adobe Devanagari</vt:lpstr>
      <vt:lpstr>Sniglet</vt:lpstr>
      <vt:lpstr>Times New Roman</vt:lpstr>
      <vt:lpstr>Dosis</vt:lpstr>
      <vt:lpstr>Arial</vt:lpstr>
      <vt:lpstr>Bahnschrift Light Condensed</vt:lpstr>
      <vt:lpstr>Brush Script MT</vt:lpstr>
      <vt:lpstr>Friar template</vt:lpstr>
      <vt:lpstr>Cracking Windows Passwords with Cain</vt:lpstr>
      <vt:lpstr>Notes</vt:lpstr>
      <vt:lpstr>Download Cain</vt:lpstr>
      <vt:lpstr>Installing Cain</vt:lpstr>
      <vt:lpstr>After installation</vt:lpstr>
      <vt:lpstr>Creating Passwords </vt:lpstr>
      <vt:lpstr>Show Password Hashes</vt:lpstr>
      <vt:lpstr>PowerPoint Presentation</vt:lpstr>
      <vt:lpstr>PowerPoint Presentation</vt:lpstr>
      <vt:lpstr>Cracking Passwords</vt:lpstr>
      <vt:lpstr>Results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Fxu</dc:creator>
  <cp:lastModifiedBy>Frank Xu</cp:lastModifiedBy>
  <cp:revision>513</cp:revision>
  <dcterms:modified xsi:type="dcterms:W3CDTF">2020-01-14T04:18:01Z</dcterms:modified>
</cp:coreProperties>
</file>